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2918400" cy="21945600"/>
  <p:notesSz cx="6858000" cy="9144000"/>
  <p:defaultTextStyle>
    <a:defPPr>
      <a:defRPr lang="en-US"/>
    </a:defPPr>
    <a:lvl1pPr algn="ctr" rtl="0" fontAlgn="base">
      <a:spcBef>
        <a:spcPct val="50000"/>
      </a:spcBef>
      <a:spcAft>
        <a:spcPct val="0"/>
      </a:spcAft>
      <a:defRPr sz="3800" b="1" kern="1200">
        <a:solidFill>
          <a:schemeClr val="tx1"/>
        </a:solidFill>
        <a:latin typeface="Arial" charset="0"/>
        <a:ea typeface="+mn-ea"/>
        <a:cs typeface="Arial" charset="0"/>
      </a:defRPr>
    </a:lvl1pPr>
    <a:lvl2pPr marL="457200" algn="ctr" rtl="0" fontAlgn="base">
      <a:spcBef>
        <a:spcPct val="50000"/>
      </a:spcBef>
      <a:spcAft>
        <a:spcPct val="0"/>
      </a:spcAft>
      <a:defRPr sz="3800" b="1" kern="1200">
        <a:solidFill>
          <a:schemeClr val="tx1"/>
        </a:solidFill>
        <a:latin typeface="Arial" charset="0"/>
        <a:ea typeface="+mn-ea"/>
        <a:cs typeface="Arial" charset="0"/>
      </a:defRPr>
    </a:lvl2pPr>
    <a:lvl3pPr marL="914400" algn="ctr" rtl="0" fontAlgn="base">
      <a:spcBef>
        <a:spcPct val="50000"/>
      </a:spcBef>
      <a:spcAft>
        <a:spcPct val="0"/>
      </a:spcAft>
      <a:defRPr sz="3800" b="1" kern="1200">
        <a:solidFill>
          <a:schemeClr val="tx1"/>
        </a:solidFill>
        <a:latin typeface="Arial" charset="0"/>
        <a:ea typeface="+mn-ea"/>
        <a:cs typeface="Arial" charset="0"/>
      </a:defRPr>
    </a:lvl3pPr>
    <a:lvl4pPr marL="1371600" algn="ctr" rtl="0" fontAlgn="base">
      <a:spcBef>
        <a:spcPct val="50000"/>
      </a:spcBef>
      <a:spcAft>
        <a:spcPct val="0"/>
      </a:spcAft>
      <a:defRPr sz="3800" b="1" kern="1200">
        <a:solidFill>
          <a:schemeClr val="tx1"/>
        </a:solidFill>
        <a:latin typeface="Arial" charset="0"/>
        <a:ea typeface="+mn-ea"/>
        <a:cs typeface="Arial" charset="0"/>
      </a:defRPr>
    </a:lvl4pPr>
    <a:lvl5pPr marL="1828800" algn="ctr" rtl="0" fontAlgn="base">
      <a:spcBef>
        <a:spcPct val="50000"/>
      </a:spcBef>
      <a:spcAft>
        <a:spcPct val="0"/>
      </a:spcAft>
      <a:defRPr sz="3800" b="1" kern="1200">
        <a:solidFill>
          <a:schemeClr val="tx1"/>
        </a:solidFill>
        <a:latin typeface="Arial" charset="0"/>
        <a:ea typeface="+mn-ea"/>
        <a:cs typeface="Arial" charset="0"/>
      </a:defRPr>
    </a:lvl5pPr>
    <a:lvl6pPr marL="2286000" algn="l" defTabSz="914400" rtl="0" eaLnBrk="1" latinLnBrk="0" hangingPunct="1">
      <a:defRPr sz="3800" b="1" kern="1200">
        <a:solidFill>
          <a:schemeClr val="tx1"/>
        </a:solidFill>
        <a:latin typeface="Arial" charset="0"/>
        <a:ea typeface="+mn-ea"/>
        <a:cs typeface="Arial" charset="0"/>
      </a:defRPr>
    </a:lvl6pPr>
    <a:lvl7pPr marL="2743200" algn="l" defTabSz="914400" rtl="0" eaLnBrk="1" latinLnBrk="0" hangingPunct="1">
      <a:defRPr sz="3800" b="1" kern="1200">
        <a:solidFill>
          <a:schemeClr val="tx1"/>
        </a:solidFill>
        <a:latin typeface="Arial" charset="0"/>
        <a:ea typeface="+mn-ea"/>
        <a:cs typeface="Arial" charset="0"/>
      </a:defRPr>
    </a:lvl7pPr>
    <a:lvl8pPr marL="3200400" algn="l" defTabSz="914400" rtl="0" eaLnBrk="1" latinLnBrk="0" hangingPunct="1">
      <a:defRPr sz="3800" b="1" kern="1200">
        <a:solidFill>
          <a:schemeClr val="tx1"/>
        </a:solidFill>
        <a:latin typeface="Arial" charset="0"/>
        <a:ea typeface="+mn-ea"/>
        <a:cs typeface="Arial" charset="0"/>
      </a:defRPr>
    </a:lvl8pPr>
    <a:lvl9pPr marL="3657600" algn="l" defTabSz="914400" rtl="0" eaLnBrk="1" latinLnBrk="0" hangingPunct="1">
      <a:defRPr sz="3800" b="1"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1C32"/>
    <a:srgbClr val="70A6D3"/>
    <a:srgbClr val="2376B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32" d="100"/>
          <a:sy n="32" d="100"/>
        </p:scale>
        <p:origin x="756" y="210"/>
      </p:cViewPr>
      <p:guideLst>
        <p:guide orient="horz" pos="6912"/>
        <p:guide pos="103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563" y="6816725"/>
            <a:ext cx="27981275" cy="4705350"/>
          </a:xfrm>
        </p:spPr>
        <p:txBody>
          <a:bodyPr/>
          <a:lstStyle/>
          <a:p>
            <a:r>
              <a:rPr lang="en-US"/>
              <a:t>Click to edit Master title style</a:t>
            </a:r>
          </a:p>
        </p:txBody>
      </p:sp>
      <p:sp>
        <p:nvSpPr>
          <p:cNvPr id="3" name="Subtitle 2"/>
          <p:cNvSpPr>
            <a:spLocks noGrp="1"/>
          </p:cNvSpPr>
          <p:nvPr>
            <p:ph type="subTitle" idx="1"/>
          </p:nvPr>
        </p:nvSpPr>
        <p:spPr>
          <a:xfrm>
            <a:off x="4937125" y="12436475"/>
            <a:ext cx="23044150" cy="56070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DF7D98B-CECE-42C7-9B6B-371E6F8EE8D1}"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54D728-900E-4481-A8D0-34E0C74D3CD4}"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6475" y="879475"/>
            <a:ext cx="7405688" cy="18724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46238" y="879475"/>
            <a:ext cx="22067837" cy="18724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58412CB-7FE8-4102-9AF4-8BE6539891AA}"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BDCB5BD-6517-490E-8996-0AC2D40DEEC0}"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14101763"/>
            <a:ext cx="27981275" cy="43592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2600325" y="9301163"/>
            <a:ext cx="27981275" cy="4800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52EEAD-DAD5-4806-9F1F-1A2DAAFBB759}"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46238" y="5121275"/>
            <a:ext cx="14736762" cy="14482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35400" y="5121275"/>
            <a:ext cx="14736763" cy="14482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CDC711B-BD58-4AB2-B412-5287A9264706}"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6238" y="4911725"/>
            <a:ext cx="14544675" cy="204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46238" y="6959600"/>
            <a:ext cx="14544675" cy="12644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725" y="4911725"/>
            <a:ext cx="14549438" cy="204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6722725" y="6959600"/>
            <a:ext cx="14549438" cy="12644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FCB9122-31C7-4D28-97A2-7C5512A8C96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39A1DEB-5F9E-46E3-B817-A485EE777D8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FC08675-6B0A-4F74-A4E9-0D3651D4918F}"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6238" y="873125"/>
            <a:ext cx="10829925" cy="3719513"/>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2869863" y="873125"/>
            <a:ext cx="18402300" cy="187309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6238" y="4592638"/>
            <a:ext cx="10829925" cy="150114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415472F-2E96-405D-A8D7-5B5C206A5930}"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600" y="15362238"/>
            <a:ext cx="19751675" cy="181292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6451600" y="1960563"/>
            <a:ext cx="19751675" cy="13168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451600" y="17175163"/>
            <a:ext cx="19751675" cy="25765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253AA87-44E3-438C-B2C1-516836B4B88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6238" y="879475"/>
            <a:ext cx="29625925" cy="3657600"/>
          </a:xfrm>
          <a:prstGeom prst="rect">
            <a:avLst/>
          </a:prstGeom>
          <a:noFill/>
          <a:ln w="9525">
            <a:noFill/>
            <a:miter lim="800000"/>
            <a:headEnd/>
            <a:tailEnd/>
          </a:ln>
        </p:spPr>
        <p:txBody>
          <a:bodyPr vert="horz" wrap="square" lIns="313493" tIns="156746" rIns="313493" bIns="156746"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1646238" y="5121275"/>
            <a:ext cx="29625925" cy="14482763"/>
          </a:xfrm>
          <a:prstGeom prst="rect">
            <a:avLst/>
          </a:prstGeom>
          <a:noFill/>
          <a:ln w="9525">
            <a:noFill/>
            <a:miter lim="800000"/>
            <a:headEnd/>
            <a:tailEnd/>
          </a:ln>
        </p:spPr>
        <p:txBody>
          <a:bodyPr vert="horz" wrap="square" lIns="313493" tIns="156746" rIns="313493" bIns="15674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1646238" y="19985038"/>
            <a:ext cx="7680325" cy="1524000"/>
          </a:xfrm>
          <a:prstGeom prst="rect">
            <a:avLst/>
          </a:prstGeom>
          <a:noFill/>
          <a:ln w="9525">
            <a:noFill/>
            <a:miter lim="800000"/>
            <a:headEnd/>
            <a:tailEnd/>
          </a:ln>
          <a:effectLst/>
        </p:spPr>
        <p:txBody>
          <a:bodyPr vert="horz" wrap="square" lIns="313493" tIns="156746" rIns="313493" bIns="156746" numCol="1" anchor="t" anchorCtr="0" compatLnSpc="1">
            <a:prstTxWarp prst="textNoShape">
              <a:avLst/>
            </a:prstTxWarp>
          </a:bodyPr>
          <a:lstStyle>
            <a:lvl1pPr algn="l">
              <a:spcBef>
                <a:spcPct val="0"/>
              </a:spcBef>
              <a:defRPr sz="4800" b="0"/>
            </a:lvl1pPr>
          </a:lstStyle>
          <a:p>
            <a:pPr>
              <a:defRPr/>
            </a:pPr>
            <a:endParaRPr lang="en-US"/>
          </a:p>
        </p:txBody>
      </p:sp>
      <p:sp>
        <p:nvSpPr>
          <p:cNvPr id="1029" name="Rectangle 5"/>
          <p:cNvSpPr>
            <a:spLocks noGrp="1" noChangeArrowheads="1"/>
          </p:cNvSpPr>
          <p:nvPr>
            <p:ph type="ftr" sz="quarter" idx="3"/>
          </p:nvPr>
        </p:nvSpPr>
        <p:spPr bwMode="auto">
          <a:xfrm>
            <a:off x="11247438" y="19985038"/>
            <a:ext cx="10423525" cy="1524000"/>
          </a:xfrm>
          <a:prstGeom prst="rect">
            <a:avLst/>
          </a:prstGeom>
          <a:noFill/>
          <a:ln w="9525">
            <a:noFill/>
            <a:miter lim="800000"/>
            <a:headEnd/>
            <a:tailEnd/>
          </a:ln>
          <a:effectLst/>
        </p:spPr>
        <p:txBody>
          <a:bodyPr vert="horz" wrap="square" lIns="313493" tIns="156746" rIns="313493" bIns="156746" numCol="1" anchor="t" anchorCtr="0" compatLnSpc="1">
            <a:prstTxWarp prst="textNoShape">
              <a:avLst/>
            </a:prstTxWarp>
          </a:bodyPr>
          <a:lstStyle>
            <a:lvl1pPr>
              <a:spcBef>
                <a:spcPct val="0"/>
              </a:spcBef>
              <a:defRPr sz="4800" b="0"/>
            </a:lvl1pPr>
          </a:lstStyle>
          <a:p>
            <a:pPr>
              <a:defRPr/>
            </a:pPr>
            <a:endParaRPr lang="en-US"/>
          </a:p>
        </p:txBody>
      </p:sp>
      <p:sp>
        <p:nvSpPr>
          <p:cNvPr id="1030" name="Rectangle 6"/>
          <p:cNvSpPr>
            <a:spLocks noGrp="1" noChangeArrowheads="1"/>
          </p:cNvSpPr>
          <p:nvPr>
            <p:ph type="sldNum" sz="quarter" idx="4"/>
          </p:nvPr>
        </p:nvSpPr>
        <p:spPr bwMode="auto">
          <a:xfrm>
            <a:off x="23591838" y="19985038"/>
            <a:ext cx="7680325" cy="1524000"/>
          </a:xfrm>
          <a:prstGeom prst="rect">
            <a:avLst/>
          </a:prstGeom>
          <a:noFill/>
          <a:ln w="9525">
            <a:noFill/>
            <a:miter lim="800000"/>
            <a:headEnd/>
            <a:tailEnd/>
          </a:ln>
          <a:effectLst/>
        </p:spPr>
        <p:txBody>
          <a:bodyPr vert="horz" wrap="square" lIns="313493" tIns="156746" rIns="313493" bIns="156746" numCol="1" anchor="t" anchorCtr="0" compatLnSpc="1">
            <a:prstTxWarp prst="textNoShape">
              <a:avLst/>
            </a:prstTxWarp>
          </a:bodyPr>
          <a:lstStyle>
            <a:lvl1pPr algn="r">
              <a:spcBef>
                <a:spcPct val="0"/>
              </a:spcBef>
              <a:defRPr sz="4800" b="0"/>
            </a:lvl1pPr>
          </a:lstStyle>
          <a:p>
            <a:pPr>
              <a:defRPr/>
            </a:pPr>
            <a:fld id="{4EC9D1B4-5AD6-4EB3-944B-271BF0E3C2A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135313" rtl="0" eaLnBrk="0" fontAlgn="base" hangingPunct="0">
        <a:spcBef>
          <a:spcPct val="0"/>
        </a:spcBef>
        <a:spcAft>
          <a:spcPct val="0"/>
        </a:spcAft>
        <a:defRPr sz="15100">
          <a:solidFill>
            <a:schemeClr val="tx2"/>
          </a:solidFill>
          <a:latin typeface="+mj-lt"/>
          <a:ea typeface="+mj-ea"/>
          <a:cs typeface="+mj-cs"/>
        </a:defRPr>
      </a:lvl1pPr>
      <a:lvl2pPr algn="ctr" defTabSz="3135313" rtl="0" eaLnBrk="0" fontAlgn="base" hangingPunct="0">
        <a:spcBef>
          <a:spcPct val="0"/>
        </a:spcBef>
        <a:spcAft>
          <a:spcPct val="0"/>
        </a:spcAft>
        <a:defRPr sz="15100">
          <a:solidFill>
            <a:schemeClr val="tx2"/>
          </a:solidFill>
          <a:latin typeface="Arial" charset="0"/>
          <a:cs typeface="Arial" charset="0"/>
        </a:defRPr>
      </a:lvl2pPr>
      <a:lvl3pPr algn="ctr" defTabSz="3135313" rtl="0" eaLnBrk="0" fontAlgn="base" hangingPunct="0">
        <a:spcBef>
          <a:spcPct val="0"/>
        </a:spcBef>
        <a:spcAft>
          <a:spcPct val="0"/>
        </a:spcAft>
        <a:defRPr sz="15100">
          <a:solidFill>
            <a:schemeClr val="tx2"/>
          </a:solidFill>
          <a:latin typeface="Arial" charset="0"/>
          <a:cs typeface="Arial" charset="0"/>
        </a:defRPr>
      </a:lvl3pPr>
      <a:lvl4pPr algn="ctr" defTabSz="3135313" rtl="0" eaLnBrk="0" fontAlgn="base" hangingPunct="0">
        <a:spcBef>
          <a:spcPct val="0"/>
        </a:spcBef>
        <a:spcAft>
          <a:spcPct val="0"/>
        </a:spcAft>
        <a:defRPr sz="15100">
          <a:solidFill>
            <a:schemeClr val="tx2"/>
          </a:solidFill>
          <a:latin typeface="Arial" charset="0"/>
          <a:cs typeface="Arial" charset="0"/>
        </a:defRPr>
      </a:lvl4pPr>
      <a:lvl5pPr algn="ctr" defTabSz="3135313" rtl="0" eaLnBrk="0" fontAlgn="base" hangingPunct="0">
        <a:spcBef>
          <a:spcPct val="0"/>
        </a:spcBef>
        <a:spcAft>
          <a:spcPct val="0"/>
        </a:spcAft>
        <a:defRPr sz="15100">
          <a:solidFill>
            <a:schemeClr val="tx2"/>
          </a:solidFill>
          <a:latin typeface="Arial" charset="0"/>
          <a:cs typeface="Arial" charset="0"/>
        </a:defRPr>
      </a:lvl5pPr>
      <a:lvl6pPr marL="457200" algn="ctr" defTabSz="3135313" rtl="0" fontAlgn="base">
        <a:spcBef>
          <a:spcPct val="0"/>
        </a:spcBef>
        <a:spcAft>
          <a:spcPct val="0"/>
        </a:spcAft>
        <a:defRPr sz="15100">
          <a:solidFill>
            <a:schemeClr val="tx2"/>
          </a:solidFill>
          <a:latin typeface="Arial" charset="0"/>
          <a:cs typeface="Arial" charset="0"/>
        </a:defRPr>
      </a:lvl6pPr>
      <a:lvl7pPr marL="914400" algn="ctr" defTabSz="3135313" rtl="0" fontAlgn="base">
        <a:spcBef>
          <a:spcPct val="0"/>
        </a:spcBef>
        <a:spcAft>
          <a:spcPct val="0"/>
        </a:spcAft>
        <a:defRPr sz="15100">
          <a:solidFill>
            <a:schemeClr val="tx2"/>
          </a:solidFill>
          <a:latin typeface="Arial" charset="0"/>
          <a:cs typeface="Arial" charset="0"/>
        </a:defRPr>
      </a:lvl7pPr>
      <a:lvl8pPr marL="1371600" algn="ctr" defTabSz="3135313" rtl="0" fontAlgn="base">
        <a:spcBef>
          <a:spcPct val="0"/>
        </a:spcBef>
        <a:spcAft>
          <a:spcPct val="0"/>
        </a:spcAft>
        <a:defRPr sz="15100">
          <a:solidFill>
            <a:schemeClr val="tx2"/>
          </a:solidFill>
          <a:latin typeface="Arial" charset="0"/>
          <a:cs typeface="Arial" charset="0"/>
        </a:defRPr>
      </a:lvl8pPr>
      <a:lvl9pPr marL="1828800" algn="ctr" defTabSz="3135313" rtl="0" fontAlgn="base">
        <a:spcBef>
          <a:spcPct val="0"/>
        </a:spcBef>
        <a:spcAft>
          <a:spcPct val="0"/>
        </a:spcAft>
        <a:defRPr sz="15100">
          <a:solidFill>
            <a:schemeClr val="tx2"/>
          </a:solidFill>
          <a:latin typeface="Arial" charset="0"/>
          <a:cs typeface="Arial" charset="0"/>
        </a:defRPr>
      </a:lvl9pPr>
    </p:titleStyle>
    <p:bodyStyle>
      <a:lvl1pPr marL="1176338" indent="-1176338" algn="l" defTabSz="3135313" rtl="0" eaLnBrk="0" fontAlgn="base" hangingPunct="0">
        <a:spcBef>
          <a:spcPct val="20000"/>
        </a:spcBef>
        <a:spcAft>
          <a:spcPct val="0"/>
        </a:spcAft>
        <a:buChar char="•"/>
        <a:defRPr sz="11100">
          <a:solidFill>
            <a:schemeClr val="tx1"/>
          </a:solidFill>
          <a:latin typeface="+mn-lt"/>
          <a:ea typeface="+mn-ea"/>
          <a:cs typeface="+mn-cs"/>
        </a:defRPr>
      </a:lvl1pPr>
      <a:lvl2pPr marL="2547938" indent="-981075" algn="l" defTabSz="3135313" rtl="0" eaLnBrk="0" fontAlgn="base" hangingPunct="0">
        <a:spcBef>
          <a:spcPct val="20000"/>
        </a:spcBef>
        <a:spcAft>
          <a:spcPct val="0"/>
        </a:spcAft>
        <a:buChar char="–"/>
        <a:defRPr sz="9600">
          <a:solidFill>
            <a:schemeClr val="tx1"/>
          </a:solidFill>
          <a:latin typeface="+mn-lt"/>
          <a:cs typeface="+mn-cs"/>
        </a:defRPr>
      </a:lvl2pPr>
      <a:lvl3pPr marL="3919538" indent="-784225" algn="l" defTabSz="3135313" rtl="0" eaLnBrk="0" fontAlgn="base" hangingPunct="0">
        <a:spcBef>
          <a:spcPct val="20000"/>
        </a:spcBef>
        <a:spcAft>
          <a:spcPct val="0"/>
        </a:spcAft>
        <a:buChar char="•"/>
        <a:defRPr sz="8200">
          <a:solidFill>
            <a:schemeClr val="tx1"/>
          </a:solidFill>
          <a:latin typeface="+mn-lt"/>
          <a:cs typeface="+mn-cs"/>
        </a:defRPr>
      </a:lvl3pPr>
      <a:lvl4pPr marL="5486400" indent="-784225" algn="l" defTabSz="3135313" rtl="0" eaLnBrk="0" fontAlgn="base" hangingPunct="0">
        <a:spcBef>
          <a:spcPct val="20000"/>
        </a:spcBef>
        <a:spcAft>
          <a:spcPct val="0"/>
        </a:spcAft>
        <a:buChar char="–"/>
        <a:defRPr sz="6900">
          <a:solidFill>
            <a:schemeClr val="tx1"/>
          </a:solidFill>
          <a:latin typeface="+mn-lt"/>
          <a:cs typeface="+mn-cs"/>
        </a:defRPr>
      </a:lvl4pPr>
      <a:lvl5pPr marL="7053263" indent="-782638" algn="l" defTabSz="3135313" rtl="0" eaLnBrk="0" fontAlgn="base" hangingPunct="0">
        <a:spcBef>
          <a:spcPct val="20000"/>
        </a:spcBef>
        <a:spcAft>
          <a:spcPct val="0"/>
        </a:spcAft>
        <a:buChar char="»"/>
        <a:defRPr sz="6900">
          <a:solidFill>
            <a:schemeClr val="tx1"/>
          </a:solidFill>
          <a:latin typeface="+mn-lt"/>
          <a:cs typeface="+mn-cs"/>
        </a:defRPr>
      </a:lvl5pPr>
      <a:lvl6pPr marL="7510463" indent="-782638" algn="l" defTabSz="3135313" rtl="0" fontAlgn="base">
        <a:spcBef>
          <a:spcPct val="20000"/>
        </a:spcBef>
        <a:spcAft>
          <a:spcPct val="0"/>
        </a:spcAft>
        <a:buChar char="»"/>
        <a:defRPr sz="6900">
          <a:solidFill>
            <a:schemeClr val="tx1"/>
          </a:solidFill>
          <a:latin typeface="+mn-lt"/>
          <a:cs typeface="+mn-cs"/>
        </a:defRPr>
      </a:lvl6pPr>
      <a:lvl7pPr marL="7967663" indent="-782638" algn="l" defTabSz="3135313" rtl="0" fontAlgn="base">
        <a:spcBef>
          <a:spcPct val="20000"/>
        </a:spcBef>
        <a:spcAft>
          <a:spcPct val="0"/>
        </a:spcAft>
        <a:buChar char="»"/>
        <a:defRPr sz="6900">
          <a:solidFill>
            <a:schemeClr val="tx1"/>
          </a:solidFill>
          <a:latin typeface="+mn-lt"/>
          <a:cs typeface="+mn-cs"/>
        </a:defRPr>
      </a:lvl7pPr>
      <a:lvl8pPr marL="8424863" indent="-782638" algn="l" defTabSz="3135313" rtl="0" fontAlgn="base">
        <a:spcBef>
          <a:spcPct val="20000"/>
        </a:spcBef>
        <a:spcAft>
          <a:spcPct val="0"/>
        </a:spcAft>
        <a:buChar char="»"/>
        <a:defRPr sz="6900">
          <a:solidFill>
            <a:schemeClr val="tx1"/>
          </a:solidFill>
          <a:latin typeface="+mn-lt"/>
          <a:cs typeface="+mn-cs"/>
        </a:defRPr>
      </a:lvl8pPr>
      <a:lvl9pPr marL="8882063" indent="-782638" algn="l" defTabSz="3135313" rtl="0" fontAlgn="base">
        <a:spcBef>
          <a:spcPct val="20000"/>
        </a:spcBef>
        <a:spcAft>
          <a:spcPct val="0"/>
        </a:spcAft>
        <a:buChar char="»"/>
        <a:defRPr sz="69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sv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AEB81DF-8789-4315-8556-524E7EEC8E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71840" y="13580198"/>
            <a:ext cx="9584319" cy="8048634"/>
          </a:xfrm>
          <a:prstGeom prst="rect">
            <a:avLst/>
          </a:prstGeom>
        </p:spPr>
      </p:pic>
      <p:sp>
        <p:nvSpPr>
          <p:cNvPr id="17" name="Rectangle: Rounded Corners 16">
            <a:extLst>
              <a:ext uri="{FF2B5EF4-FFF2-40B4-BE49-F238E27FC236}">
                <a16:creationId xmlns:a16="http://schemas.microsoft.com/office/drawing/2014/main" id="{1D63CB00-303C-4E87-8C3F-3F1B91AAE6EB}"/>
              </a:ext>
            </a:extLst>
          </p:cNvPr>
          <p:cNvSpPr/>
          <p:nvPr/>
        </p:nvSpPr>
        <p:spPr bwMode="auto">
          <a:xfrm>
            <a:off x="1143000" y="257792"/>
            <a:ext cx="30600445" cy="3552208"/>
          </a:xfrm>
          <a:prstGeom prst="roundRect">
            <a:avLst/>
          </a:prstGeom>
          <a:solidFill>
            <a:srgbClr val="70A6D3"/>
          </a:solidFill>
          <a:ln w="63500" cap="flat" cmpd="sng" algn="ctr">
            <a:solidFill>
              <a:srgbClr val="0A1C3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3135313" rtl="0" eaLnBrk="1" fontAlgn="base" latinLnBrk="0" hangingPunct="1">
              <a:lnSpc>
                <a:spcPct val="100000"/>
              </a:lnSpc>
              <a:spcBef>
                <a:spcPct val="50000"/>
              </a:spcBef>
              <a:spcAft>
                <a:spcPct val="0"/>
              </a:spcAft>
              <a:buClrTx/>
              <a:buSzTx/>
              <a:buFontTx/>
              <a:buNone/>
              <a:tabLst/>
            </a:pPr>
            <a:endParaRPr kumimoji="0" lang="en-US" sz="3800" b="1" i="0" u="none" strike="noStrike" cap="none" normalizeH="0" baseline="0">
              <a:ln>
                <a:noFill/>
              </a:ln>
              <a:solidFill>
                <a:schemeClr val="tx1"/>
              </a:solidFill>
              <a:effectLst/>
              <a:latin typeface="Arial" charset="0"/>
              <a:cs typeface="Arial" charset="0"/>
            </a:endParaRPr>
          </a:p>
        </p:txBody>
      </p:sp>
      <p:sp>
        <p:nvSpPr>
          <p:cNvPr id="2050" name="Text Box 4"/>
          <p:cNvSpPr txBox="1">
            <a:spLocks noChangeArrowheads="1"/>
          </p:cNvSpPr>
          <p:nvPr/>
        </p:nvSpPr>
        <p:spPr bwMode="auto">
          <a:xfrm>
            <a:off x="1143000" y="457200"/>
            <a:ext cx="30600445" cy="3021067"/>
          </a:xfrm>
          <a:prstGeom prst="rect">
            <a:avLst/>
          </a:prstGeom>
          <a:noFill/>
          <a:ln w="9525">
            <a:noFill/>
            <a:miter lim="800000"/>
            <a:headEnd/>
            <a:tailEnd/>
          </a:ln>
        </p:spPr>
        <p:txBody>
          <a:bodyPr wrap="square" lIns="96250" tIns="48125" rIns="96250" bIns="48125">
            <a:spAutoFit/>
          </a:bodyPr>
          <a:lstStyle/>
          <a:p>
            <a:pPr defTabSz="3135313">
              <a:spcBef>
                <a:spcPts val="1800"/>
              </a:spcBef>
            </a:pPr>
            <a:r>
              <a:rPr lang="en-US" sz="6000" dirty="0">
                <a:solidFill>
                  <a:schemeClr val="bg1"/>
                </a:solidFill>
                <a:latin typeface="Myriad Pro" panose="020B0503030403020204" pitchFamily="34" charset="0"/>
              </a:rPr>
              <a:t>ECE 477 Digital Systems Senior Design Project </a:t>
            </a:r>
            <a:r>
              <a:rPr lang="en-US" sz="6000" dirty="0">
                <a:solidFill>
                  <a:schemeClr val="bg1"/>
                </a:solidFill>
                <a:latin typeface="Myriad Pro" panose="020B0503030403020204" pitchFamily="34" charset="0"/>
                <a:sym typeface="Symbol" pitchFamily="18" charset="2"/>
              </a:rPr>
              <a:t></a:t>
            </a:r>
            <a:r>
              <a:rPr lang="en-US" sz="6000" dirty="0">
                <a:solidFill>
                  <a:schemeClr val="bg1"/>
                </a:solidFill>
                <a:latin typeface="Myriad Pro" panose="020B0503030403020204" pitchFamily="34" charset="0"/>
              </a:rPr>
              <a:t> Spring 2018</a:t>
            </a:r>
          </a:p>
          <a:p>
            <a:pPr defTabSz="3135313">
              <a:spcBef>
                <a:spcPts val="1800"/>
              </a:spcBef>
            </a:pPr>
            <a:r>
              <a:rPr lang="en-US" sz="6000" dirty="0">
                <a:solidFill>
                  <a:schemeClr val="bg1"/>
                </a:solidFill>
                <a:latin typeface="Myriad Pro" panose="020B0503030403020204" pitchFamily="34" charset="0"/>
              </a:rPr>
              <a:t>Team 16: Track-On-Track</a:t>
            </a:r>
          </a:p>
          <a:p>
            <a:pPr defTabSz="3135313">
              <a:spcBef>
                <a:spcPts val="1800"/>
              </a:spcBef>
            </a:pPr>
            <a:r>
              <a:rPr lang="en-US" sz="4000" dirty="0">
                <a:solidFill>
                  <a:schemeClr val="bg1"/>
                </a:solidFill>
                <a:latin typeface="Myriad Pro" panose="020B0503030403020204" pitchFamily="34" charset="0"/>
              </a:rPr>
              <a:t>Nicholas Geirland, Nathan McNally, Yunsheng Li, Aaron Kaiser</a:t>
            </a:r>
          </a:p>
        </p:txBody>
      </p:sp>
      <p:pic>
        <p:nvPicPr>
          <p:cNvPr id="2051" name="Picture 5" descr="PU_signature_jpg_print"/>
          <p:cNvPicPr>
            <a:picLocks noChangeAspect="1" noChangeArrowheads="1"/>
          </p:cNvPicPr>
          <p:nvPr/>
        </p:nvPicPr>
        <p:blipFill>
          <a:blip r:embed="rId3" cstate="print"/>
          <a:srcRect/>
          <a:stretch>
            <a:fillRect/>
          </a:stretch>
        </p:blipFill>
        <p:spPr bwMode="auto">
          <a:xfrm>
            <a:off x="30880050" y="21218525"/>
            <a:ext cx="2038350" cy="727075"/>
          </a:xfrm>
          <a:prstGeom prst="rect">
            <a:avLst/>
          </a:prstGeom>
          <a:noFill/>
          <a:ln w="9525">
            <a:noFill/>
            <a:miter lim="800000"/>
            <a:headEnd/>
            <a:tailEnd/>
          </a:ln>
        </p:spPr>
      </p:pic>
      <p:sp>
        <p:nvSpPr>
          <p:cNvPr id="2052" name="Text Box 6"/>
          <p:cNvSpPr txBox="1">
            <a:spLocks noChangeArrowheads="1"/>
          </p:cNvSpPr>
          <p:nvPr/>
        </p:nvSpPr>
        <p:spPr bwMode="auto">
          <a:xfrm>
            <a:off x="0" y="21180425"/>
            <a:ext cx="7239000" cy="835854"/>
          </a:xfrm>
          <a:prstGeom prst="rect">
            <a:avLst/>
          </a:prstGeom>
          <a:noFill/>
          <a:ln w="9525">
            <a:noFill/>
            <a:miter lim="800000"/>
            <a:headEnd/>
            <a:tailEnd/>
          </a:ln>
        </p:spPr>
        <p:txBody>
          <a:bodyPr wrap="square" lIns="96250" tIns="48125" rIns="96250" bIns="48125">
            <a:spAutoFit/>
          </a:bodyPr>
          <a:lstStyle/>
          <a:p>
            <a:pPr algn="l" defTabSz="3135313"/>
            <a:r>
              <a:rPr lang="en-US" sz="2000" b="0" dirty="0" err="1">
                <a:latin typeface="+mj-lt"/>
              </a:rPr>
              <a:t>Digijock</a:t>
            </a:r>
            <a:r>
              <a:rPr lang="en-US" sz="2000" b="0" dirty="0">
                <a:latin typeface="+mj-lt"/>
              </a:rPr>
              <a:t>(</a:t>
            </a:r>
            <a:r>
              <a:rPr lang="en-US" sz="2000" b="0" dirty="0" err="1">
                <a:latin typeface="+mj-lt"/>
              </a:rPr>
              <a:t>ette</a:t>
            </a:r>
            <a:r>
              <a:rPr lang="en-US" sz="2000" b="0" dirty="0">
                <a:latin typeface="+mj-lt"/>
              </a:rPr>
              <a:t>)-Strength Digital System </a:t>
            </a:r>
            <a:r>
              <a:rPr lang="en-US" sz="2000" b="0" dirty="0" err="1">
                <a:latin typeface="+mj-lt"/>
              </a:rPr>
              <a:t>Design</a:t>
            </a:r>
            <a:r>
              <a:rPr lang="en-US" sz="2000" b="0" baseline="30000" dirty="0" err="1">
                <a:latin typeface="+mj-lt"/>
              </a:rPr>
              <a:t>TM</a:t>
            </a:r>
            <a:endParaRPr lang="en-US" sz="2000" b="0" baseline="30000" dirty="0">
              <a:latin typeface="+mj-lt"/>
            </a:endParaRPr>
          </a:p>
          <a:p>
            <a:pPr algn="l" defTabSz="3135313"/>
            <a:r>
              <a:rPr lang="en-US" sz="2800" b="0" baseline="30000" dirty="0">
                <a:latin typeface="Lucida Calligraphy" pitchFamily="66" charset="0"/>
              </a:rPr>
              <a:t>Transforming Ideas Into Reality</a:t>
            </a:r>
          </a:p>
        </p:txBody>
      </p:sp>
      <p:sp>
        <p:nvSpPr>
          <p:cNvPr id="2" name="TextBox 1">
            <a:extLst>
              <a:ext uri="{FF2B5EF4-FFF2-40B4-BE49-F238E27FC236}">
                <a16:creationId xmlns:a16="http://schemas.microsoft.com/office/drawing/2014/main" id="{BA47C2AE-EF8F-4C0B-A648-4E62CAFB2762}"/>
              </a:ext>
            </a:extLst>
          </p:cNvPr>
          <p:cNvSpPr txBox="1"/>
          <p:nvPr/>
        </p:nvSpPr>
        <p:spPr>
          <a:xfrm>
            <a:off x="1158240" y="4239602"/>
            <a:ext cx="8610600" cy="1123712"/>
          </a:xfrm>
          <a:prstGeom prst="roundRect">
            <a:avLst/>
          </a:prstGeom>
          <a:solidFill>
            <a:srgbClr val="0A1C32"/>
          </a:solidFill>
          <a:ln w="63500">
            <a:solidFill>
              <a:srgbClr val="70A6D3"/>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r>
              <a:rPr lang="en-US" sz="6000" dirty="0">
                <a:solidFill>
                  <a:schemeClr val="bg1"/>
                </a:solidFill>
                <a:latin typeface="Myriad Pro" panose="020B0503030403020204" pitchFamily="34" charset="0"/>
              </a:rPr>
              <a:t>Overview</a:t>
            </a:r>
          </a:p>
        </p:txBody>
      </p:sp>
      <p:sp>
        <p:nvSpPr>
          <p:cNvPr id="3" name="TextBox 2">
            <a:extLst>
              <a:ext uri="{FF2B5EF4-FFF2-40B4-BE49-F238E27FC236}">
                <a16:creationId xmlns:a16="http://schemas.microsoft.com/office/drawing/2014/main" id="{B6521A71-BB4D-45A6-918B-9049F700CD79}"/>
              </a:ext>
            </a:extLst>
          </p:cNvPr>
          <p:cNvSpPr txBox="1"/>
          <p:nvPr/>
        </p:nvSpPr>
        <p:spPr>
          <a:xfrm>
            <a:off x="1718889" y="11469330"/>
            <a:ext cx="8077200" cy="9787295"/>
          </a:xfrm>
          <a:prstGeom prst="rect">
            <a:avLst/>
          </a:prstGeom>
          <a:noFill/>
        </p:spPr>
        <p:txBody>
          <a:bodyPr wrap="square" rtlCol="0">
            <a:spAutoFit/>
          </a:bodyPr>
          <a:lstStyle/>
          <a:p>
            <a:pPr algn="l"/>
            <a:r>
              <a:rPr lang="en-US" sz="3500" b="0" dirty="0">
                <a:latin typeface="Myriad Pro" panose="020B0503030403020204" pitchFamily="34" charset="0"/>
              </a:rPr>
              <a:t>Track-on-Track is a device designed to transmit its location to the user via SMS messages and relative distance through Bluetooth. Additionally, the device contains a speaker that is used to locate the device audibly. The project also includes a smartphone application that is the primary means of communicating with the user. The purpose of the device is to locate lost or stolen bags, luggage, or other baggage which may contain valuables. Designed for frequent travelers or those concerned with losing valuables, Track-On-Track will reduce the time it takes to locate lost or stolen bags. During the design process, the device’s small form factor and long battery life were implemented with high importance.</a:t>
            </a:r>
            <a:endParaRPr lang="en-US" sz="3500" dirty="0">
              <a:latin typeface="Myriad Pro" panose="020B0503030403020204" pitchFamily="34" charset="0"/>
            </a:endParaRPr>
          </a:p>
        </p:txBody>
      </p:sp>
      <p:pic>
        <p:nvPicPr>
          <p:cNvPr id="7" name="Graphic 6">
            <a:extLst>
              <a:ext uri="{FF2B5EF4-FFF2-40B4-BE49-F238E27FC236}">
                <a16:creationId xmlns:a16="http://schemas.microsoft.com/office/drawing/2014/main" id="{BC1B6AA3-A783-4987-97A8-A8B08F646B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42780" y="5580323"/>
            <a:ext cx="13487400" cy="8904585"/>
          </a:xfrm>
          <a:prstGeom prst="rect">
            <a:avLst/>
          </a:prstGeom>
        </p:spPr>
      </p:pic>
      <p:sp>
        <p:nvSpPr>
          <p:cNvPr id="11" name="TextBox 10">
            <a:extLst>
              <a:ext uri="{FF2B5EF4-FFF2-40B4-BE49-F238E27FC236}">
                <a16:creationId xmlns:a16="http://schemas.microsoft.com/office/drawing/2014/main" id="{3CDFB1F7-7557-4886-A23B-063F94E4E683}"/>
              </a:ext>
            </a:extLst>
          </p:cNvPr>
          <p:cNvSpPr txBox="1"/>
          <p:nvPr/>
        </p:nvSpPr>
        <p:spPr>
          <a:xfrm>
            <a:off x="12130303" y="4239602"/>
            <a:ext cx="8610600" cy="1123712"/>
          </a:xfrm>
          <a:prstGeom prst="roundRect">
            <a:avLst/>
          </a:prstGeom>
          <a:solidFill>
            <a:srgbClr val="0A1C32"/>
          </a:solidFill>
          <a:ln w="63500">
            <a:solidFill>
              <a:srgbClr val="70A6D3"/>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r>
              <a:rPr lang="en-US" sz="6000" dirty="0">
                <a:solidFill>
                  <a:schemeClr val="bg1"/>
                </a:solidFill>
                <a:latin typeface="Myriad Pro" panose="020B0503030403020204" pitchFamily="34" charset="0"/>
              </a:rPr>
              <a:t>Hardware </a:t>
            </a:r>
          </a:p>
        </p:txBody>
      </p:sp>
      <p:sp>
        <p:nvSpPr>
          <p:cNvPr id="12" name="TextBox 11">
            <a:extLst>
              <a:ext uri="{FF2B5EF4-FFF2-40B4-BE49-F238E27FC236}">
                <a16:creationId xmlns:a16="http://schemas.microsoft.com/office/drawing/2014/main" id="{5903179D-CE1C-4554-A7E2-546B1B87A04A}"/>
              </a:ext>
            </a:extLst>
          </p:cNvPr>
          <p:cNvSpPr txBox="1"/>
          <p:nvPr/>
        </p:nvSpPr>
        <p:spPr>
          <a:xfrm>
            <a:off x="23102365" y="4239602"/>
            <a:ext cx="8610600" cy="1123712"/>
          </a:xfrm>
          <a:prstGeom prst="roundRect">
            <a:avLst/>
          </a:prstGeom>
          <a:solidFill>
            <a:srgbClr val="0A1C32"/>
          </a:solidFill>
          <a:ln w="63500">
            <a:solidFill>
              <a:srgbClr val="70A6D3"/>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r>
              <a:rPr lang="en-US" sz="6000" dirty="0">
                <a:solidFill>
                  <a:schemeClr val="bg1"/>
                </a:solidFill>
                <a:latin typeface="Myriad Pro" panose="020B0503030403020204" pitchFamily="34" charset="0"/>
              </a:rPr>
              <a:t>Software</a:t>
            </a:r>
          </a:p>
        </p:txBody>
      </p:sp>
      <p:pic>
        <p:nvPicPr>
          <p:cNvPr id="15" name="Picture 14">
            <a:extLst>
              <a:ext uri="{FF2B5EF4-FFF2-40B4-BE49-F238E27FC236}">
                <a16:creationId xmlns:a16="http://schemas.microsoft.com/office/drawing/2014/main" id="{025099EA-673E-41EB-AD66-B78ABC9BAF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07800" y="5363314"/>
            <a:ext cx="5011806" cy="10023611"/>
          </a:xfrm>
          <a:prstGeom prst="rect">
            <a:avLst/>
          </a:prstGeom>
        </p:spPr>
      </p:pic>
      <p:sp>
        <p:nvSpPr>
          <p:cNvPr id="16" name="Rectangle: Rounded Corners 15">
            <a:extLst>
              <a:ext uri="{FF2B5EF4-FFF2-40B4-BE49-F238E27FC236}">
                <a16:creationId xmlns:a16="http://schemas.microsoft.com/office/drawing/2014/main" id="{0A56B93A-5140-4A31-BAC8-1873D5E6C0A5}"/>
              </a:ext>
            </a:extLst>
          </p:cNvPr>
          <p:cNvSpPr/>
          <p:nvPr/>
        </p:nvSpPr>
        <p:spPr bwMode="auto">
          <a:xfrm>
            <a:off x="457200" y="76200"/>
            <a:ext cx="31057645" cy="3325867"/>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3135313" rtl="0" eaLnBrk="1" fontAlgn="base" latinLnBrk="0" hangingPunct="1">
              <a:lnSpc>
                <a:spcPct val="100000"/>
              </a:lnSpc>
              <a:spcBef>
                <a:spcPct val="50000"/>
              </a:spcBef>
              <a:spcAft>
                <a:spcPct val="0"/>
              </a:spcAft>
              <a:buClrTx/>
              <a:buSzTx/>
              <a:buFontTx/>
              <a:buNone/>
              <a:tabLst/>
            </a:pPr>
            <a:endParaRPr kumimoji="0" lang="en-US" sz="3800" b="1" i="0" u="none" strike="noStrike" cap="none" normalizeH="0" baseline="0">
              <a:ln>
                <a:noFill/>
              </a:ln>
              <a:solidFill>
                <a:schemeClr val="tx1"/>
              </a:solidFill>
              <a:effectLst/>
              <a:latin typeface="Arial" charset="0"/>
              <a:cs typeface="Arial" charset="0"/>
            </a:endParaRPr>
          </a:p>
        </p:txBody>
      </p:sp>
      <p:pic>
        <p:nvPicPr>
          <p:cNvPr id="25" name="Graphic 24">
            <a:extLst>
              <a:ext uri="{FF2B5EF4-FFF2-40B4-BE49-F238E27FC236}">
                <a16:creationId xmlns:a16="http://schemas.microsoft.com/office/drawing/2014/main" id="{1CD77C76-AA20-4489-B5AF-C8C045B8194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42838" y="15565834"/>
            <a:ext cx="9515847" cy="5576491"/>
          </a:xfrm>
          <a:prstGeom prst="rect">
            <a:avLst/>
          </a:prstGeom>
        </p:spPr>
      </p:pic>
      <p:pic>
        <p:nvPicPr>
          <p:cNvPr id="27" name="Picture 26">
            <a:extLst>
              <a:ext uri="{FF2B5EF4-FFF2-40B4-BE49-F238E27FC236}">
                <a16:creationId xmlns:a16="http://schemas.microsoft.com/office/drawing/2014/main" id="{B5F5386F-033C-43C4-95A0-CDEF5431A19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65970" y="5764267"/>
            <a:ext cx="7395140" cy="5546355"/>
          </a:xfrm>
          <a:prstGeom prst="rect">
            <a:avLst/>
          </a:prstGeom>
        </p:spPr>
      </p:pic>
      <p:pic>
        <p:nvPicPr>
          <p:cNvPr id="29" name="Graphic 28">
            <a:extLst>
              <a:ext uri="{FF2B5EF4-FFF2-40B4-BE49-F238E27FC236}">
                <a16:creationId xmlns:a16="http://schemas.microsoft.com/office/drawing/2014/main" id="{449BDB9B-10A8-4BC1-B9B5-DF7347F35D3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814940" y="634810"/>
            <a:ext cx="2673900" cy="2665846"/>
          </a:xfrm>
          <a:prstGeom prst="rect">
            <a:avLst/>
          </a:prstGeom>
        </p:spPr>
      </p:pic>
      <p:pic>
        <p:nvPicPr>
          <p:cNvPr id="2049" name="Graphic 2048">
            <a:extLst>
              <a:ext uri="{FF2B5EF4-FFF2-40B4-BE49-F238E27FC236}">
                <a16:creationId xmlns:a16="http://schemas.microsoft.com/office/drawing/2014/main" id="{D5D16706-182F-4B5E-BB78-DFBBB2E7C0D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167910" y="523365"/>
            <a:ext cx="2903179" cy="2888735"/>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3135313" rtl="0" eaLnBrk="1" fontAlgn="base" latinLnBrk="0" hangingPunct="1">
          <a:lnSpc>
            <a:spcPct val="100000"/>
          </a:lnSpc>
          <a:spcBef>
            <a:spcPct val="50000"/>
          </a:spcBef>
          <a:spcAft>
            <a:spcPct val="0"/>
          </a:spcAft>
          <a:buClrTx/>
          <a:buSzTx/>
          <a:buFontTx/>
          <a:buNone/>
          <a:tabLst/>
          <a:defRPr kumimoji="0" lang="en-US" sz="38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3135313" rtl="0" eaLnBrk="1" fontAlgn="base" latinLnBrk="0" hangingPunct="1">
          <a:lnSpc>
            <a:spcPct val="100000"/>
          </a:lnSpc>
          <a:spcBef>
            <a:spcPct val="50000"/>
          </a:spcBef>
          <a:spcAft>
            <a:spcPct val="0"/>
          </a:spcAft>
          <a:buClrTx/>
          <a:buSzTx/>
          <a:buFontTx/>
          <a:buNone/>
          <a:tabLst/>
          <a:defRPr kumimoji="0" lang="en-US" sz="38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448</TotalTime>
  <Words>163</Words>
  <Application>Microsoft Office PowerPoint</Application>
  <PresentationFormat>Custom</PresentationFormat>
  <Paragraphs>9</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Lucida Calligraphy</vt:lpstr>
      <vt:lpstr>Myriad Pro</vt:lpstr>
      <vt:lpstr>Symbol</vt:lpstr>
      <vt:lpstr>Default Design</vt:lpstr>
      <vt:lpstr>PowerPoint Presentation</vt:lpstr>
    </vt:vector>
  </TitlesOfParts>
  <Company>Engineering Computer Network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meyer</dc:creator>
  <cp:lastModifiedBy>Aaron Kaiser</cp:lastModifiedBy>
  <cp:revision>38</cp:revision>
  <dcterms:created xsi:type="dcterms:W3CDTF">2004-12-02T16:46:40Z</dcterms:created>
  <dcterms:modified xsi:type="dcterms:W3CDTF">2018-04-27T01:02:07Z</dcterms:modified>
</cp:coreProperties>
</file>